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128" d="100"/>
          <a:sy n="128" d="100"/>
        </p:scale>
        <p:origin x="200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9634436"/>
      </p:ext>
    </p:extLst>
  </p:cSld>
  <p:clrMapOvr>
    <a:masterClrMapping/>
  </p:clrMapOvr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KSAS-IT</dc:creator>
  <cp:lastModifiedBy>Noel Francis Bourke</cp:lastModifiedBy>
  <cp:revision>3</cp:revision>
  <dcterms:created xsi:type="dcterms:W3CDTF">2018-02-19T21:59:08Z</dcterms:created>
  <dcterms:modified xsi:type="dcterms:W3CDTF">2021-08-13T11:17:49Z</dcterms:modified>
</cp:coreProperties>
</file>

<file path=docProps/thumbnail.jpeg>
</file>